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B15F-2055-4E17-A257-DDDED05C527A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041-94E9-4472-BAA3-1A9F9349A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04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B15F-2055-4E17-A257-DDDED05C527A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041-94E9-4472-BAA3-1A9F9349A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73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B15F-2055-4E17-A257-DDDED05C527A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041-94E9-4472-BAA3-1A9F9349A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14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B15F-2055-4E17-A257-DDDED05C527A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041-94E9-4472-BAA3-1A9F9349A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31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B15F-2055-4E17-A257-DDDED05C527A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041-94E9-4472-BAA3-1A9F9349A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9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B15F-2055-4E17-A257-DDDED05C527A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041-94E9-4472-BAA3-1A9F9349A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52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B15F-2055-4E17-A257-DDDED05C527A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041-94E9-4472-BAA3-1A9F9349A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B15F-2055-4E17-A257-DDDED05C527A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041-94E9-4472-BAA3-1A9F9349A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21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B15F-2055-4E17-A257-DDDED05C527A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041-94E9-4472-BAA3-1A9F9349A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84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B15F-2055-4E17-A257-DDDED05C527A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041-94E9-4472-BAA3-1A9F9349A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51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B15F-2055-4E17-A257-DDDED05C527A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041-94E9-4472-BAA3-1A9F9349A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47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AB15F-2055-4E17-A257-DDDED05C527A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38041-94E9-4472-BAA3-1A9F9349A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29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848872" cy="720080"/>
          </a:xfrm>
        </p:spPr>
        <p:txBody>
          <a:bodyPr>
            <a:normAutofit fontScale="90000"/>
          </a:bodyPr>
          <a:lstStyle/>
          <a:p>
            <a:r>
              <a:rPr lang="fr-FR" dirty="0"/>
              <a:t>Débat sur la différence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1556792"/>
            <a:ext cx="8460432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Tx/>
              <a:buChar char="-"/>
            </a:pPr>
            <a:r>
              <a:rPr lang="fr-FR" dirty="0"/>
              <a:t>Tout le monde est différent.</a:t>
            </a:r>
          </a:p>
          <a:p>
            <a:pPr marL="571500" indent="-571500" algn="l">
              <a:buFontTx/>
              <a:buChar char="-"/>
            </a:pPr>
            <a:r>
              <a:rPr lang="fr-FR" dirty="0"/>
              <a:t>Il y a des différences physiques, biologiques : couleur cheveux, yeux, peau, personnes handicapées ou non.</a:t>
            </a:r>
          </a:p>
          <a:p>
            <a:pPr marL="571500" indent="-571500" algn="l">
              <a:buFontTx/>
              <a:buChar char="-"/>
            </a:pPr>
            <a:r>
              <a:rPr lang="fr-FR" dirty="0"/>
              <a:t>Il existe des différences familiales, manière de vivre, richesse.</a:t>
            </a:r>
          </a:p>
          <a:p>
            <a:pPr marL="571500" indent="-571500" algn="l">
              <a:buFontTx/>
              <a:buChar char="-"/>
            </a:pPr>
            <a:r>
              <a:rPr lang="fr-FR" dirty="0"/>
              <a:t>On peut être différent physiquement mais se ressembler intérieurement (caractère, passions, goûts, gestes…).</a:t>
            </a:r>
          </a:p>
          <a:p>
            <a:pPr marL="571500" indent="-571500" algn="l">
              <a:buFontTx/>
              <a:buChar char="-"/>
            </a:pPr>
            <a:r>
              <a:rPr lang="fr-FR" dirty="0"/>
              <a:t>Etre différent apporte de la discussion donc des conseils.</a:t>
            </a:r>
          </a:p>
          <a:p>
            <a:pPr marL="571500" indent="-571500" algn="l">
              <a:buFontTx/>
              <a:buChar char="-"/>
            </a:pPr>
            <a:r>
              <a:rPr lang="fr-FR" dirty="0"/>
              <a:t>Etre différent ça crée des disputes.</a:t>
            </a:r>
          </a:p>
          <a:p>
            <a:pPr marL="571500" indent="-571500" algn="l">
              <a:buFontTx/>
              <a:buChar char="-"/>
            </a:pPr>
            <a:r>
              <a:rPr lang="fr-FR" dirty="0"/>
              <a:t>Etre différent ça permet de continuer l’humanité.</a:t>
            </a:r>
          </a:p>
          <a:p>
            <a:pPr marL="571500" indent="-571500" algn="l">
              <a:buFontTx/>
              <a:buChar char="-"/>
            </a:pPr>
            <a:r>
              <a:rPr lang="fr-FR" dirty="0"/>
              <a:t>La différence peut créer du racisme, des moqueries, être mal vécu par la personne différente.</a:t>
            </a:r>
          </a:p>
          <a:p>
            <a:pPr marL="571500" indent="-571500" algn="l">
              <a:buFontTx/>
              <a:buChar char="-"/>
            </a:pPr>
            <a:r>
              <a:rPr lang="fr-FR" dirty="0"/>
              <a:t>Ca peut complexer ou donner de la force.</a:t>
            </a:r>
          </a:p>
          <a:p>
            <a:pPr marL="571500" indent="-571500" algn="l">
              <a:buFontTx/>
              <a:buChar char="-"/>
            </a:pPr>
            <a:endParaRPr lang="fr-FR" dirty="0"/>
          </a:p>
          <a:p>
            <a:pPr marL="571500" indent="-571500" algn="l">
              <a:buFontTx/>
              <a:buChar char="-"/>
            </a:pPr>
            <a:endParaRPr lang="fr-FR" dirty="0"/>
          </a:p>
          <a:p>
            <a:pPr marL="571500" indent="-571500" algn="l">
              <a:buFontTx/>
              <a:buChar char="-"/>
            </a:pPr>
            <a:endParaRPr lang="fr-FR" dirty="0"/>
          </a:p>
          <a:p>
            <a:pPr marL="571500" indent="-571500" algn="l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87624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Débat sur la différence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Débat sur la différence</dc:title>
  <dc:creator>Angéline</dc:creator>
  <cp:lastModifiedBy>Angéline</cp:lastModifiedBy>
  <cp:revision>6</cp:revision>
  <cp:lastPrinted>2022-03-04T11:41:07Z</cp:lastPrinted>
  <dcterms:created xsi:type="dcterms:W3CDTF">2022-03-04T09:03:17Z</dcterms:created>
  <dcterms:modified xsi:type="dcterms:W3CDTF">2022-03-08T12:54:02Z</dcterms:modified>
</cp:coreProperties>
</file>