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780C-B919-4AC9-8256-E1DF06A4D2BC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7B1-DFED-42FD-8759-577DDFB4FB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83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780C-B919-4AC9-8256-E1DF06A4D2BC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7B1-DFED-42FD-8759-577DDFB4FB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09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780C-B919-4AC9-8256-E1DF06A4D2BC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7B1-DFED-42FD-8759-577DDFB4FB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69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780C-B919-4AC9-8256-E1DF06A4D2BC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7B1-DFED-42FD-8759-577DDFB4FB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52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780C-B919-4AC9-8256-E1DF06A4D2BC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7B1-DFED-42FD-8759-577DDFB4FB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49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780C-B919-4AC9-8256-E1DF06A4D2BC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7B1-DFED-42FD-8759-577DDFB4FB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6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780C-B919-4AC9-8256-E1DF06A4D2BC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7B1-DFED-42FD-8759-577DDFB4FB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08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780C-B919-4AC9-8256-E1DF06A4D2BC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7B1-DFED-42FD-8759-577DDFB4FB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76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780C-B919-4AC9-8256-E1DF06A4D2BC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7B1-DFED-42FD-8759-577DDFB4FB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35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780C-B919-4AC9-8256-E1DF06A4D2BC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7B1-DFED-42FD-8759-577DDFB4FB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45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780C-B919-4AC9-8256-E1DF06A4D2BC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7B1-DFED-42FD-8759-577DDFB4FB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60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4780C-B919-4AC9-8256-E1DF06A4D2BC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C47B1-DFED-42FD-8759-577DDFB4FB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12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LES PUCES, LA PULICOSE ET LA DAPP - Aquivet Clinique Vétérin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6632"/>
            <a:ext cx="8292389" cy="744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797260" y="4725144"/>
            <a:ext cx="2962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PUCE</a:t>
            </a:r>
          </a:p>
        </p:txBody>
      </p:sp>
    </p:spTree>
    <p:extLst>
      <p:ext uri="{BB962C8B-B14F-4D97-AF65-F5344CB8AC3E}">
        <p14:creationId xmlns:p14="http://schemas.microsoft.com/office/powerpoint/2010/main" val="314397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23C28-C961-9555-9781-49FBC124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0CA8B8-EC80-C18A-C381-71D4235C4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A15C77-D9FB-0BA2-1D63-B5A45B29BA34}"/>
              </a:ext>
            </a:extLst>
          </p:cNvPr>
          <p:cNvSpPr txBox="1">
            <a:spLocks/>
          </p:cNvSpPr>
          <p:nvPr/>
        </p:nvSpPr>
        <p:spPr>
          <a:xfrm>
            <a:off x="1169243" y="53752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L’ARAIGNEE MALMIGNATTE</a:t>
            </a:r>
          </a:p>
        </p:txBody>
      </p:sp>
      <p:pic>
        <p:nvPicPr>
          <p:cNvPr id="4098" name="Picture 2" descr="Malmignatte">
            <a:extLst>
              <a:ext uri="{FF2B5EF4-FFF2-40B4-BE49-F238E27FC236}">
                <a16:creationId xmlns:a16="http://schemas.microsoft.com/office/drawing/2014/main" id="{DB19A109-EDC2-2583-1AF9-766234E63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59"/>
            <a:ext cx="7931224" cy="51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1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23C28-C961-9555-9781-49FBC124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0CA8B8-EC80-C18A-C381-71D4235C4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A15C77-D9FB-0BA2-1D63-B5A45B29BA34}"/>
              </a:ext>
            </a:extLst>
          </p:cNvPr>
          <p:cNvSpPr txBox="1">
            <a:spLocks/>
          </p:cNvSpPr>
          <p:nvPr/>
        </p:nvSpPr>
        <p:spPr>
          <a:xfrm>
            <a:off x="1169243" y="53752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CIGALE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B0049E1-25E1-C12B-0D0B-348C66FE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4220"/>
            <a:ext cx="7859216" cy="483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12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23C28-C961-9555-9781-49FBC124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0CA8B8-EC80-C18A-C381-71D4235C4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A15C77-D9FB-0BA2-1D63-B5A45B29BA34}"/>
              </a:ext>
            </a:extLst>
          </p:cNvPr>
          <p:cNvSpPr txBox="1">
            <a:spLocks/>
          </p:cNvSpPr>
          <p:nvPr/>
        </p:nvSpPr>
        <p:spPr>
          <a:xfrm>
            <a:off x="1169243" y="53752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PUNAISE</a:t>
            </a:r>
          </a:p>
        </p:txBody>
      </p:sp>
      <p:pic>
        <p:nvPicPr>
          <p:cNvPr id="2050" name="Picture 2" descr="Tout savoir sur la punaise diabolique, insecte nuisible qui est en train de  coloniser la France - Nevers (58000)">
            <a:extLst>
              <a:ext uri="{FF2B5EF4-FFF2-40B4-BE49-F238E27FC236}">
                <a16:creationId xmlns:a16="http://schemas.microsoft.com/office/drawing/2014/main" id="{3F512F76-F1AF-CAF0-F0CB-84087DABA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5" y="1052736"/>
            <a:ext cx="7643192" cy="544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64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13C665-CB1D-8817-88F2-4A89B061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6BB04B-EB44-E6D5-A4D1-9ADFED778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2696A31-5A72-599A-21DA-F13D1077D3FA}"/>
              </a:ext>
            </a:extLst>
          </p:cNvPr>
          <p:cNvSpPr txBox="1">
            <a:spLocks/>
          </p:cNvSpPr>
          <p:nvPr/>
        </p:nvSpPr>
        <p:spPr>
          <a:xfrm>
            <a:off x="1169243" y="53752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L’ARAIGNEE</a:t>
            </a:r>
          </a:p>
        </p:txBody>
      </p:sp>
      <p:pic>
        <p:nvPicPr>
          <p:cNvPr id="1026" name="Picture 2" descr="Loxosceles reclusa — Wikipédia">
            <a:extLst>
              <a:ext uri="{FF2B5EF4-FFF2-40B4-BE49-F238E27FC236}">
                <a16:creationId xmlns:a16="http://schemas.microsoft.com/office/drawing/2014/main" id="{00A27A61-537F-BD0D-07A5-9D7046386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15" y="1194193"/>
            <a:ext cx="5328592" cy="476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9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Les scorpions | CLINIQUE VETERINAIRE DU C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7564"/>
            <a:ext cx="8079157" cy="53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347864" y="5589240"/>
            <a:ext cx="2962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 SCORPION</a:t>
            </a:r>
          </a:p>
        </p:txBody>
      </p:sp>
    </p:spTree>
    <p:extLst>
      <p:ext uri="{BB962C8B-B14F-4D97-AF65-F5344CB8AC3E}">
        <p14:creationId xmlns:p14="http://schemas.microsoft.com/office/powerpoint/2010/main" val="100298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Les traitements et moyens préventifs contre les fou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1525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347864" y="5589240"/>
            <a:ext cx="2962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FOURMI</a:t>
            </a:r>
          </a:p>
        </p:txBody>
      </p:sp>
    </p:spTree>
    <p:extLst>
      <p:ext uri="{BB962C8B-B14F-4D97-AF65-F5344CB8AC3E}">
        <p14:creationId xmlns:p14="http://schemas.microsoft.com/office/powerpoint/2010/main" val="316871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296267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LA LUCIOLE ET LE VERS LUISANT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Luciole : définition illustrée et explic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558879" cy="341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mment les vers luisant font-ils de la lumière ? Younes 10 ans - Images D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6496050" cy="36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77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FF3D1F-8F89-DA03-389C-139A3A3C3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42EE10B-F5E0-12C7-B50F-8572046E17EB}"/>
              </a:ext>
            </a:extLst>
          </p:cNvPr>
          <p:cNvSpPr txBox="1">
            <a:spLocks/>
          </p:cNvSpPr>
          <p:nvPr/>
        </p:nvSpPr>
        <p:spPr>
          <a:xfrm>
            <a:off x="305780" y="260648"/>
            <a:ext cx="8532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 FRELON ASIATIQUE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1AA2B4F-B4CD-A519-DC71-2251F5A3602A}"/>
              </a:ext>
            </a:extLst>
          </p:cNvPr>
          <p:cNvSpPr txBox="1">
            <a:spLocks/>
          </p:cNvSpPr>
          <p:nvPr/>
        </p:nvSpPr>
        <p:spPr>
          <a:xfrm>
            <a:off x="1087016" y="2255467"/>
            <a:ext cx="7095931" cy="378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1026" name="Picture 2" descr="Frelons asiatiques : dix choses à savoir sur cet insecte envahissant - Le  Parisien">
            <a:extLst>
              <a:ext uri="{FF2B5EF4-FFF2-40B4-BE49-F238E27FC236}">
                <a16:creationId xmlns:a16="http://schemas.microsoft.com/office/drawing/2014/main" id="{241B974A-7B06-A1F2-8500-02A05588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1124744"/>
            <a:ext cx="7884368" cy="51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3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B4457B-3716-63B3-2521-DB123C9E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B4CB974-242A-5645-91DE-64CD8C27C9AE}"/>
              </a:ext>
            </a:extLst>
          </p:cNvPr>
          <p:cNvSpPr txBox="1">
            <a:spLocks/>
          </p:cNvSpPr>
          <p:nvPr/>
        </p:nvSpPr>
        <p:spPr>
          <a:xfrm>
            <a:off x="611560" y="692696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 SCARABEE</a:t>
            </a:r>
          </a:p>
        </p:txBody>
      </p:sp>
      <p:pic>
        <p:nvPicPr>
          <p:cNvPr id="2050" name="Picture 2" descr="Tout savoir sur le scarabée au jardin : caractéristiques, alimentation">
            <a:extLst>
              <a:ext uri="{FF2B5EF4-FFF2-40B4-BE49-F238E27FC236}">
                <a16:creationId xmlns:a16="http://schemas.microsoft.com/office/drawing/2014/main" id="{3935C231-8742-35B3-2616-3C386DF8A0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7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5D39619-3F5A-3D0F-130A-933AD5FD3E15}"/>
              </a:ext>
            </a:extLst>
          </p:cNvPr>
          <p:cNvSpPr txBox="1">
            <a:spLocks/>
          </p:cNvSpPr>
          <p:nvPr/>
        </p:nvSpPr>
        <p:spPr>
          <a:xfrm>
            <a:off x="1169243" y="53752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 GENDARME</a:t>
            </a:r>
          </a:p>
        </p:txBody>
      </p:sp>
      <p:pic>
        <p:nvPicPr>
          <p:cNvPr id="3074" name="Picture 2" descr="Pyrrhocoris apterus (Linnaeus, 1758) - Gendarme, Pyrrhocore, Soldat,  Suisse-Description, fiches détaillées">
            <a:extLst>
              <a:ext uri="{FF2B5EF4-FFF2-40B4-BE49-F238E27FC236}">
                <a16:creationId xmlns:a16="http://schemas.microsoft.com/office/drawing/2014/main" id="{7B03EC91-091C-9D1E-91B2-0F75F222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43" y="1196752"/>
            <a:ext cx="6805513" cy="55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70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2F9A4-CEFC-A19D-ABE8-B23F5212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5ED0D1-F982-5708-7E56-711E70E5A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occinelle : de la larve à l'adulte, un prédateur féroce pour les pucerons !">
            <a:extLst>
              <a:ext uri="{FF2B5EF4-FFF2-40B4-BE49-F238E27FC236}">
                <a16:creationId xmlns:a16="http://schemas.microsoft.com/office/drawing/2014/main" id="{67053DB7-6F51-5971-9013-EA1B3AE5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04913"/>
            <a:ext cx="60960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1EC35417-07F7-5FE5-A1C5-723984D70019}"/>
              </a:ext>
            </a:extLst>
          </p:cNvPr>
          <p:cNvSpPr txBox="1">
            <a:spLocks/>
          </p:cNvSpPr>
          <p:nvPr/>
        </p:nvSpPr>
        <p:spPr>
          <a:xfrm>
            <a:off x="1169243" y="53752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COCCINELLE</a:t>
            </a:r>
          </a:p>
        </p:txBody>
      </p:sp>
    </p:spTree>
    <p:extLst>
      <p:ext uri="{BB962C8B-B14F-4D97-AF65-F5344CB8AC3E}">
        <p14:creationId xmlns:p14="http://schemas.microsoft.com/office/powerpoint/2010/main" val="199125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23C28-C961-9555-9781-49FBC124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0CA8B8-EC80-C18A-C381-71D4235C4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AA163D-0FB8-26B6-746E-A40BB0CB4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9343"/>
            <a:ext cx="7603729" cy="505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DDA15C77-D9FB-0BA2-1D63-B5A45B29BA34}"/>
              </a:ext>
            </a:extLst>
          </p:cNvPr>
          <p:cNvSpPr txBox="1">
            <a:spLocks/>
          </p:cNvSpPr>
          <p:nvPr/>
        </p:nvSpPr>
        <p:spPr>
          <a:xfrm>
            <a:off x="1169243" y="53752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LIBELLULE</a:t>
            </a:r>
          </a:p>
        </p:txBody>
      </p:sp>
    </p:spTree>
    <p:extLst>
      <p:ext uri="{BB962C8B-B14F-4D97-AF65-F5344CB8AC3E}">
        <p14:creationId xmlns:p14="http://schemas.microsoft.com/office/powerpoint/2010/main" val="42356138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Affichage à l'écran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LA LUCIOLE ET LE VERS LUISANT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Angéline</dc:creator>
  <cp:lastModifiedBy>Angéline</cp:lastModifiedBy>
  <cp:revision>6</cp:revision>
  <dcterms:created xsi:type="dcterms:W3CDTF">2023-05-30T14:03:55Z</dcterms:created>
  <dcterms:modified xsi:type="dcterms:W3CDTF">2023-06-05T14:32:24Z</dcterms:modified>
</cp:coreProperties>
</file>